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91D70-1C37-40AB-A9F0-C9D88C4A538F}" type="datetimeFigureOut">
              <a:rPr lang="pt-BR" smtClean="0"/>
              <a:pPr/>
              <a:t>29/2/2012</a:t>
            </a:fld>
            <a:endParaRPr lang="pt-B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9246B92C-2556-4C7F-8509-8A5D6DA3D03B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91D70-1C37-40AB-A9F0-C9D88C4A538F}" type="datetimeFigureOut">
              <a:rPr lang="pt-BR" smtClean="0"/>
              <a:pPr/>
              <a:t>29/2/2012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6B92C-2556-4C7F-8509-8A5D6DA3D03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91D70-1C37-40AB-A9F0-C9D88C4A538F}" type="datetimeFigureOut">
              <a:rPr lang="pt-BR" smtClean="0"/>
              <a:pPr/>
              <a:t>29/2/2012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6B92C-2556-4C7F-8509-8A5D6DA3D03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91D70-1C37-40AB-A9F0-C9D88C4A538F}" type="datetimeFigureOut">
              <a:rPr lang="pt-BR" smtClean="0"/>
              <a:pPr/>
              <a:t>29/2/2012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6B92C-2556-4C7F-8509-8A5D6DA3D03B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91D70-1C37-40AB-A9F0-C9D88C4A538F}" type="datetimeFigureOut">
              <a:rPr lang="pt-BR" smtClean="0"/>
              <a:pPr/>
              <a:t>29/2/2012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pt-BR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9246B92C-2556-4C7F-8509-8A5D6DA3D03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91D70-1C37-40AB-A9F0-C9D88C4A538F}" type="datetimeFigureOut">
              <a:rPr lang="pt-BR" smtClean="0"/>
              <a:pPr/>
              <a:t>29/2/2012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6B92C-2556-4C7F-8509-8A5D6DA3D03B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91D70-1C37-40AB-A9F0-C9D88C4A538F}" type="datetimeFigureOut">
              <a:rPr lang="pt-BR" smtClean="0"/>
              <a:pPr/>
              <a:t>29/2/2012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6B92C-2556-4C7F-8509-8A5D6DA3D03B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91D70-1C37-40AB-A9F0-C9D88C4A538F}" type="datetimeFigureOut">
              <a:rPr lang="pt-BR" smtClean="0"/>
              <a:pPr/>
              <a:t>29/2/2012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6B92C-2556-4C7F-8509-8A5D6DA3D03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91D70-1C37-40AB-A9F0-C9D88C4A538F}" type="datetimeFigureOut">
              <a:rPr lang="pt-BR" smtClean="0"/>
              <a:pPr/>
              <a:t>29/2/2012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6B92C-2556-4C7F-8509-8A5D6DA3D03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91D70-1C37-40AB-A9F0-C9D88C4A538F}" type="datetimeFigureOut">
              <a:rPr lang="pt-BR" smtClean="0"/>
              <a:pPr/>
              <a:t>29/2/2012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6B92C-2556-4C7F-8509-8A5D6DA3D03B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91D70-1C37-40AB-A9F0-C9D88C4A538F}" type="datetimeFigureOut">
              <a:rPr lang="pt-BR" smtClean="0"/>
              <a:pPr/>
              <a:t>29/2/2012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9246B92C-2556-4C7F-8509-8A5D6DA3D03B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FD91D70-1C37-40AB-A9F0-C9D88C4A538F}" type="datetimeFigureOut">
              <a:rPr lang="pt-BR" smtClean="0"/>
              <a:pPr/>
              <a:t>29/2/2012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9246B92C-2556-4C7F-8509-8A5D6DA3D03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Forças Especiais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Força de Atrito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Força Resposta do corpo em relação ao contato com o outro.</a:t>
            </a:r>
          </a:p>
          <a:p>
            <a:r>
              <a:rPr lang="pt-BR" dirty="0" smtClean="0"/>
              <a:t>Calculado de acordo com a Força normal</a:t>
            </a:r>
            <a:endParaRPr lang="pt-BR" dirty="0"/>
          </a:p>
          <a:p>
            <a:pPr>
              <a:buNone/>
            </a:pPr>
            <a:r>
              <a:rPr lang="pt-BR" sz="8800" baseline="-25000" dirty="0" smtClean="0"/>
              <a:t>Fat=µ.N</a:t>
            </a:r>
          </a:p>
          <a:p>
            <a:pPr>
              <a:buNone/>
            </a:pPr>
            <a:r>
              <a:rPr lang="pt-BR" dirty="0" smtClean="0"/>
              <a:t>Sendo que:</a:t>
            </a:r>
          </a:p>
          <a:p>
            <a:pPr>
              <a:buNone/>
            </a:pPr>
            <a:r>
              <a:rPr lang="pt-BR" dirty="0" smtClean="0"/>
              <a:t>Fat : Força de Atrito</a:t>
            </a:r>
          </a:p>
          <a:p>
            <a:pPr>
              <a:buNone/>
            </a:pPr>
            <a:r>
              <a:rPr lang="pt-BR" dirty="0" smtClean="0"/>
              <a:t>µ: coeficiente de atrito</a:t>
            </a:r>
          </a:p>
          <a:p>
            <a:pPr>
              <a:buNone/>
            </a:pPr>
            <a:r>
              <a:rPr lang="pt-BR" dirty="0" smtClean="0"/>
              <a:t>N= Força Normal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ATENÇÃO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Coeficiente de atrito é ADIMENSIONAL</a:t>
            </a:r>
          </a:p>
          <a:p>
            <a:pPr lvl="1"/>
            <a:r>
              <a:rPr lang="pt-BR" dirty="0" smtClean="0"/>
              <a:t>Não tem valores ou unidades</a:t>
            </a:r>
          </a:p>
          <a:p>
            <a:pPr lvl="1"/>
            <a:r>
              <a:rPr lang="pt-BR" dirty="0" smtClean="0"/>
              <a:t>Dois tipos</a:t>
            </a:r>
          </a:p>
          <a:p>
            <a:pPr lvl="1"/>
            <a:r>
              <a:rPr lang="pt-BR" dirty="0" smtClean="0"/>
              <a:t>Estático (µ</a:t>
            </a:r>
            <a:r>
              <a:rPr lang="pt-BR" baseline="-25000" dirty="0" smtClean="0"/>
              <a:t>e</a:t>
            </a:r>
            <a:r>
              <a:rPr lang="pt-BR" dirty="0" smtClean="0"/>
              <a:t>): corpo parado</a:t>
            </a:r>
          </a:p>
          <a:p>
            <a:pPr lvl="1"/>
            <a:r>
              <a:rPr lang="pt-BR" dirty="0" smtClean="0"/>
              <a:t>Dinâmico (µ</a:t>
            </a:r>
            <a:r>
              <a:rPr lang="pt-BR" baseline="-25000" dirty="0" smtClean="0"/>
              <a:t>c</a:t>
            </a:r>
            <a:r>
              <a:rPr lang="pt-BR" dirty="0" smtClean="0"/>
              <a:t>): corpo em movimento</a:t>
            </a:r>
          </a:p>
          <a:p>
            <a:pPr lvl="2"/>
            <a:r>
              <a:rPr lang="pt-BR" dirty="0" smtClean="0"/>
              <a:t>SEMPRE Estático&gt;Dinâmico</a:t>
            </a:r>
          </a:p>
          <a:p>
            <a:pPr lvl="1"/>
            <a:r>
              <a:rPr lang="pt-BR" dirty="0" smtClean="0"/>
              <a:t>Força deve superar Atrito Estático para então iniciar o movimento</a:t>
            </a:r>
          </a:p>
          <a:p>
            <a:pPr lvl="1">
              <a:buNone/>
            </a:pPr>
            <a:endParaRPr lang="pt-B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Arrow 4"/>
          <p:cNvSpPr/>
          <p:nvPr/>
        </p:nvSpPr>
        <p:spPr>
          <a:xfrm>
            <a:off x="5292080" y="2996952"/>
            <a:ext cx="1872208" cy="864096"/>
          </a:xfrm>
          <a:prstGeom prst="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Diagrama de Corpo Livre</a:t>
            </a:r>
            <a:endParaRPr lang="pt-BR" dirty="0"/>
          </a:p>
        </p:txBody>
      </p:sp>
      <p:sp>
        <p:nvSpPr>
          <p:cNvPr id="4" name="Rectangle 3"/>
          <p:cNvSpPr/>
          <p:nvPr/>
        </p:nvSpPr>
        <p:spPr>
          <a:xfrm>
            <a:off x="3131840" y="2276872"/>
            <a:ext cx="2160240" cy="21602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Right Arrow 5"/>
          <p:cNvSpPr/>
          <p:nvPr/>
        </p:nvSpPr>
        <p:spPr>
          <a:xfrm rot="10800000">
            <a:off x="1259632" y="3573016"/>
            <a:ext cx="1872208" cy="864096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1115616" y="4437112"/>
            <a:ext cx="648072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508104" y="2689756"/>
            <a:ext cx="12214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dirty="0" smtClean="0"/>
              <a:t>Força F</a:t>
            </a:r>
            <a:endParaRPr lang="pt-BR" sz="2800" dirty="0"/>
          </a:p>
        </p:txBody>
      </p:sp>
      <p:sp>
        <p:nvSpPr>
          <p:cNvPr id="10" name="TextBox 9"/>
          <p:cNvSpPr txBox="1"/>
          <p:nvPr/>
        </p:nvSpPr>
        <p:spPr>
          <a:xfrm>
            <a:off x="1691680" y="3265820"/>
            <a:ext cx="14051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dirty="0" smtClean="0"/>
              <a:t>Força F</a:t>
            </a:r>
            <a:r>
              <a:rPr lang="pt-BR" sz="2800" baseline="-25000" dirty="0" smtClean="0"/>
              <a:t>at</a:t>
            </a:r>
            <a:endParaRPr lang="pt-BR" sz="2800" baseline="-25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ight Arrow 7"/>
          <p:cNvSpPr/>
          <p:nvPr/>
        </p:nvSpPr>
        <p:spPr>
          <a:xfrm rot="10800000">
            <a:off x="1979712" y="3356992"/>
            <a:ext cx="1440160" cy="864096"/>
          </a:xfrm>
          <a:prstGeom prst="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Right Arrow 8"/>
          <p:cNvSpPr/>
          <p:nvPr/>
        </p:nvSpPr>
        <p:spPr>
          <a:xfrm rot="5400000">
            <a:off x="3743908" y="5121188"/>
            <a:ext cx="1368152" cy="864096"/>
          </a:xfrm>
          <a:prstGeom prst="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Right Arrow 9"/>
          <p:cNvSpPr/>
          <p:nvPr/>
        </p:nvSpPr>
        <p:spPr>
          <a:xfrm rot="16200000">
            <a:off x="3743908" y="1592796"/>
            <a:ext cx="1368152" cy="864096"/>
          </a:xfrm>
          <a:prstGeom prst="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Right Arrow 4"/>
          <p:cNvSpPr/>
          <p:nvPr/>
        </p:nvSpPr>
        <p:spPr>
          <a:xfrm>
            <a:off x="5580112" y="3356992"/>
            <a:ext cx="1656184" cy="864096"/>
          </a:xfrm>
          <a:prstGeom prst="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/>
          <a:lstStyle/>
          <a:p>
            <a:r>
              <a:rPr lang="pt-BR" dirty="0" smtClean="0"/>
              <a:t>Diagrama de Corpo Livre</a:t>
            </a:r>
            <a:endParaRPr lang="pt-BR" dirty="0"/>
          </a:p>
        </p:txBody>
      </p:sp>
      <p:sp>
        <p:nvSpPr>
          <p:cNvPr id="4" name="Rectangle 3"/>
          <p:cNvSpPr/>
          <p:nvPr/>
        </p:nvSpPr>
        <p:spPr>
          <a:xfrm>
            <a:off x="3419872" y="2708920"/>
            <a:ext cx="2160240" cy="21602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TextBox 5"/>
          <p:cNvSpPr txBox="1"/>
          <p:nvPr/>
        </p:nvSpPr>
        <p:spPr>
          <a:xfrm>
            <a:off x="5796136" y="2852936"/>
            <a:ext cx="12214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dirty="0" smtClean="0"/>
              <a:t>Força F</a:t>
            </a:r>
            <a:endParaRPr lang="pt-BR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1979712" y="2924944"/>
            <a:ext cx="14051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dirty="0" smtClean="0"/>
              <a:t>Força F</a:t>
            </a:r>
            <a:r>
              <a:rPr lang="pt-BR" sz="2800" baseline="-25000" dirty="0" smtClean="0"/>
              <a:t>at</a:t>
            </a:r>
            <a:endParaRPr lang="pt-BR" sz="2800" baseline="-25000" dirty="0"/>
          </a:p>
        </p:txBody>
      </p:sp>
      <p:sp>
        <p:nvSpPr>
          <p:cNvPr id="11" name="TextBox 10"/>
          <p:cNvSpPr txBox="1"/>
          <p:nvPr/>
        </p:nvSpPr>
        <p:spPr>
          <a:xfrm>
            <a:off x="4750983" y="1988840"/>
            <a:ext cx="12888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dirty="0" smtClean="0"/>
              <a:t>Força N</a:t>
            </a:r>
            <a:endParaRPr lang="pt-BR" sz="2800" baseline="-25000" dirty="0"/>
          </a:p>
        </p:txBody>
      </p:sp>
      <p:sp>
        <p:nvSpPr>
          <p:cNvPr id="12" name="TextBox 11"/>
          <p:cNvSpPr txBox="1"/>
          <p:nvPr/>
        </p:nvSpPr>
        <p:spPr>
          <a:xfrm>
            <a:off x="4644008" y="5085184"/>
            <a:ext cx="12888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dirty="0" smtClean="0"/>
              <a:t>Força P</a:t>
            </a:r>
            <a:endParaRPr lang="pt-BR" sz="2800" baseline="-25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Força de Arrasto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dirty="0" smtClean="0"/>
              <a:t>Atrito vale entre sólidos</a:t>
            </a:r>
          </a:p>
          <a:p>
            <a:r>
              <a:rPr lang="pt-BR" dirty="0" smtClean="0"/>
              <a:t>Com fluídos, utiliza-se força de arrasto</a:t>
            </a:r>
          </a:p>
          <a:p>
            <a:r>
              <a:rPr lang="pt-BR" dirty="0" smtClean="0"/>
              <a:t>Arrasto: interação entre um líquido/gás com um corpo</a:t>
            </a:r>
          </a:p>
          <a:p>
            <a:pPr lvl="1"/>
            <a:r>
              <a:rPr lang="pt-BR" dirty="0" smtClean="0"/>
              <a:t>“Movimento no líquido por um sólido”</a:t>
            </a:r>
          </a:p>
          <a:p>
            <a:r>
              <a:rPr lang="pt-BR" sz="4800" dirty="0" smtClean="0"/>
              <a:t>F</a:t>
            </a:r>
            <a:r>
              <a:rPr lang="pt-BR" sz="4800" baseline="-25000" dirty="0" smtClean="0"/>
              <a:t>rs</a:t>
            </a:r>
            <a:r>
              <a:rPr lang="pt-BR" sz="4800" dirty="0" smtClean="0"/>
              <a:t>=½C</a:t>
            </a:r>
            <a:r>
              <a:rPr lang="el-GR" sz="4800" dirty="0" smtClean="0"/>
              <a:t> ρ </a:t>
            </a:r>
            <a:r>
              <a:rPr lang="pt-BR" sz="4800" dirty="0" smtClean="0"/>
              <a:t>Av²</a:t>
            </a:r>
          </a:p>
          <a:p>
            <a:pPr>
              <a:buNone/>
            </a:pPr>
            <a:r>
              <a:rPr lang="pt-BR" dirty="0" smtClean="0"/>
              <a:t>Sendo que</a:t>
            </a:r>
          </a:p>
          <a:p>
            <a:pPr>
              <a:buNone/>
            </a:pPr>
            <a:r>
              <a:rPr lang="pt-BR" dirty="0" smtClean="0"/>
              <a:t>F</a:t>
            </a:r>
            <a:r>
              <a:rPr lang="pt-BR" baseline="-25000" dirty="0" smtClean="0"/>
              <a:t>rs</a:t>
            </a:r>
            <a:r>
              <a:rPr lang="pt-BR" dirty="0" smtClean="0"/>
              <a:t>= Força de Arrasto</a:t>
            </a:r>
          </a:p>
          <a:p>
            <a:pPr>
              <a:buNone/>
            </a:pPr>
            <a:r>
              <a:rPr lang="pt-BR" dirty="0" smtClean="0"/>
              <a:t>C = Coeficiente de arrasto</a:t>
            </a:r>
          </a:p>
          <a:p>
            <a:pPr>
              <a:buNone/>
            </a:pPr>
            <a:r>
              <a:rPr lang="el-GR" dirty="0" smtClean="0"/>
              <a:t>ρ </a:t>
            </a:r>
            <a:r>
              <a:rPr lang="pt-BR" dirty="0" smtClean="0"/>
              <a:t>=densidade do fluido (g/cm³)</a:t>
            </a:r>
          </a:p>
          <a:p>
            <a:pPr>
              <a:buNone/>
            </a:pPr>
            <a:r>
              <a:rPr lang="pt-BR" dirty="0" smtClean="0"/>
              <a:t>A= área de secção transversal efetiva</a:t>
            </a:r>
          </a:p>
          <a:p>
            <a:pPr>
              <a:buNone/>
            </a:pPr>
            <a:r>
              <a:rPr lang="pt-BR" dirty="0" smtClean="0"/>
              <a:t>v= velocidade do corpo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Força de Arrasto e Velocidade terminal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Velocidade terminal</a:t>
            </a:r>
          </a:p>
          <a:p>
            <a:pPr lvl="1"/>
            <a:r>
              <a:rPr lang="pt-BR" dirty="0" smtClean="0"/>
              <a:t>Quando a F</a:t>
            </a:r>
            <a:r>
              <a:rPr lang="pt-BR" baseline="-25000" dirty="0" smtClean="0"/>
              <a:t>rs</a:t>
            </a:r>
            <a:r>
              <a:rPr lang="pt-BR" dirty="0" smtClean="0"/>
              <a:t> = P, chega-se na velocidade terminal, que é constante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Arrow 4"/>
          <p:cNvSpPr/>
          <p:nvPr/>
        </p:nvSpPr>
        <p:spPr>
          <a:xfrm rot="16200000">
            <a:off x="1295636" y="1880828"/>
            <a:ext cx="792088" cy="864096"/>
          </a:xfrm>
          <a:prstGeom prst="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Right Arrow 5"/>
          <p:cNvSpPr/>
          <p:nvPr/>
        </p:nvSpPr>
        <p:spPr>
          <a:xfrm rot="5400000">
            <a:off x="575556" y="4833156"/>
            <a:ext cx="2232248" cy="864096"/>
          </a:xfrm>
          <a:prstGeom prst="right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Right Arrow 7"/>
          <p:cNvSpPr/>
          <p:nvPr/>
        </p:nvSpPr>
        <p:spPr>
          <a:xfrm rot="5400000">
            <a:off x="3455876" y="4833156"/>
            <a:ext cx="2232248" cy="864096"/>
          </a:xfrm>
          <a:prstGeom prst="right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Right Arrow 8"/>
          <p:cNvSpPr/>
          <p:nvPr/>
        </p:nvSpPr>
        <p:spPr>
          <a:xfrm rot="16200000">
            <a:off x="3887924" y="1520788"/>
            <a:ext cx="1512168" cy="864096"/>
          </a:xfrm>
          <a:prstGeom prst="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Right Arrow 10"/>
          <p:cNvSpPr/>
          <p:nvPr/>
        </p:nvSpPr>
        <p:spPr>
          <a:xfrm rot="5400000">
            <a:off x="6336196" y="4833156"/>
            <a:ext cx="2232248" cy="864096"/>
          </a:xfrm>
          <a:prstGeom prst="right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Right Arrow 11"/>
          <p:cNvSpPr/>
          <p:nvPr/>
        </p:nvSpPr>
        <p:spPr>
          <a:xfrm rot="16200000">
            <a:off x="6336196" y="1160748"/>
            <a:ext cx="2232248" cy="864096"/>
          </a:xfrm>
          <a:prstGeom prst="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" name="Rectangle 3"/>
          <p:cNvSpPr/>
          <p:nvPr/>
        </p:nvSpPr>
        <p:spPr>
          <a:xfrm>
            <a:off x="971600" y="2708920"/>
            <a:ext cx="1440160" cy="14401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ctangle 6"/>
          <p:cNvSpPr/>
          <p:nvPr/>
        </p:nvSpPr>
        <p:spPr>
          <a:xfrm>
            <a:off x="3851920" y="2708920"/>
            <a:ext cx="1440160" cy="14401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Rectangle 9"/>
          <p:cNvSpPr/>
          <p:nvPr/>
        </p:nvSpPr>
        <p:spPr>
          <a:xfrm>
            <a:off x="6732240" y="2708920"/>
            <a:ext cx="1440160" cy="14401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2699792" y="3429000"/>
            <a:ext cx="720080" cy="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5652120" y="3429000"/>
            <a:ext cx="720080" cy="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own Arrow 15"/>
          <p:cNvSpPr/>
          <p:nvPr/>
        </p:nvSpPr>
        <p:spPr>
          <a:xfrm>
            <a:off x="179512" y="2132856"/>
            <a:ext cx="288032" cy="2736304"/>
          </a:xfrm>
          <a:prstGeom prst="down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335</TotalTime>
  <Words>190</Words>
  <Application>Microsoft Office PowerPoint</Application>
  <PresentationFormat>Apresentação na tela (4:3)</PresentationFormat>
  <Paragraphs>40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9" baseType="lpstr">
      <vt:lpstr>Equity</vt:lpstr>
      <vt:lpstr>Forças Especiais</vt:lpstr>
      <vt:lpstr>Força de Atrito</vt:lpstr>
      <vt:lpstr>ATENÇÃO</vt:lpstr>
      <vt:lpstr>Diagrama de Corpo Livre</vt:lpstr>
      <vt:lpstr>Diagrama de Corpo Livre</vt:lpstr>
      <vt:lpstr>Força de Arrasto</vt:lpstr>
      <vt:lpstr>Força de Arrasto e Velocidade terminal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Forças Especiais</dc:title>
  <dc:creator>Guilherme</dc:creator>
  <cp:lastModifiedBy>ealberghetti</cp:lastModifiedBy>
  <cp:revision>14</cp:revision>
  <dcterms:created xsi:type="dcterms:W3CDTF">2012-02-27T19:28:46Z</dcterms:created>
  <dcterms:modified xsi:type="dcterms:W3CDTF">2012-02-29T23:34:35Z</dcterms:modified>
</cp:coreProperties>
</file>